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85" r:id="rId16"/>
    <p:sldId id="545" r:id="rId17"/>
    <p:sldId id="544" r:id="rId18"/>
    <p:sldId id="411" r:id="rId19"/>
    <p:sldId id="408" r:id="rId20"/>
    <p:sldId id="414" r:id="rId21"/>
    <p:sldId id="580" r:id="rId22"/>
    <p:sldId id="310" r:id="rId23"/>
    <p:sldId id="412" r:id="rId24"/>
    <p:sldId id="413" r:id="rId25"/>
    <p:sldId id="292" r:id="rId26"/>
    <p:sldId id="415" r:id="rId27"/>
    <p:sldId id="416" r:id="rId28"/>
    <p:sldId id="417" r:id="rId29"/>
    <p:sldId id="418" r:id="rId30"/>
    <p:sldId id="546" r:id="rId31"/>
    <p:sldId id="547" r:id="rId32"/>
    <p:sldId id="355" r:id="rId33"/>
    <p:sldId id="548" r:id="rId34"/>
    <p:sldId id="579" r:id="rId35"/>
    <p:sldId id="581" r:id="rId36"/>
    <p:sldId id="570" r:id="rId37"/>
    <p:sldId id="410" r:id="rId38"/>
    <p:sldId id="551" r:id="rId39"/>
    <p:sldId id="552" r:id="rId40"/>
    <p:sldId id="553" r:id="rId41"/>
    <p:sldId id="421" r:id="rId42"/>
    <p:sldId id="422" r:id="rId43"/>
    <p:sldId id="432" r:id="rId44"/>
    <p:sldId id="489" r:id="rId45"/>
    <p:sldId id="486" r:id="rId46"/>
    <p:sldId id="443" r:id="rId47"/>
    <p:sldId id="431" r:id="rId48"/>
    <p:sldId id="498" r:id="rId49"/>
    <p:sldId id="392" r:id="rId50"/>
    <p:sldId id="584" r:id="rId51"/>
    <p:sldId id="430" r:id="rId52"/>
    <p:sldId id="501" r:id="rId53"/>
    <p:sldId id="483" r:id="rId54"/>
    <p:sldId id="484" r:id="rId5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96843-B56C-4057-803F-10ED747DE6A9}" v="39" dt="2022-01-10T18:13:17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10.01.2022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youtube.com/watch?v=U0U8Ddx4Tg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1-tax-bracket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60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baseline="3000" dirty="0"/>
              <a:t>О проблемах с «точностью» при работе с </a:t>
            </a:r>
            <a:r>
              <a:rPr lang="en-US" sz="5400" b="1" baseline="3000" dirty="0">
                <a:solidFill>
                  <a:schemeClr val="accent2"/>
                </a:solidFill>
              </a:rPr>
              <a:t>number</a:t>
            </a:r>
            <a:endParaRPr lang="uk-UA" sz="5400" b="1" baseline="3000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12408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linkClick r:id="rId2"/>
              </a:rPr>
              <a:t>https://www.youtube.com/watch?v=U0U8Ddx4TgE</a:t>
            </a:r>
            <a:endParaRPr lang="ru-RU" sz="3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0CCA4105-F93A-4CAD-90C9-C5A4631B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43673"/>
            <a:ext cx="97536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6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 dirty="0">
                <a:solidFill>
                  <a:srgbClr val="00B050"/>
                </a:solidFill>
              </a:rPr>
              <a:t>js14</a:t>
            </a:r>
            <a:r>
              <a:rPr lang="en-US" sz="8000" b="1" dirty="0">
                <a:solidFill>
                  <a:srgbClr val="002060"/>
                </a:solidFill>
              </a:rPr>
              <a:t>.</a:t>
            </a:r>
            <a:r>
              <a:rPr lang="en-US" sz="8000" b="1" dirty="0">
                <a:solidFill>
                  <a:srgbClr val="0070C0"/>
                </a:solidFill>
              </a:rPr>
              <a:t>xyz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JS14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9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2022844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71A7-79EE-4E93-BF52-256DFA7DF82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#1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2247380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2012862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7A348-5701-4923-891F-3B8BB83440F7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#2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B4A-C585-459C-B1E9-D2F3EDADDE1A}"/>
              </a:ext>
            </a:extLst>
          </p:cNvPr>
          <p:cNvSpPr txBox="1"/>
          <p:nvPr/>
        </p:nvSpPr>
        <p:spPr>
          <a:xfrm>
            <a:off x="0" y="5956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Задача </a:t>
            </a:r>
            <a:r>
              <a:rPr lang="en-US" sz="4800" b="1" dirty="0"/>
              <a:t>#3</a:t>
            </a:r>
            <a:endParaRPr lang="uk-UA" sz="4800" b="1" dirty="0"/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388487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2021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: </a:t>
            </a:r>
            <a:r>
              <a:rPr lang="en-US" sz="2000" b="1" dirty="0"/>
              <a:t>single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налоговые вычеты.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8724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https://taxfoundation.org/2021-tax-brackets/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729014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1946</Words>
  <Application>Microsoft Office PowerPoint</Application>
  <PresentationFormat>Широкий екран</PresentationFormat>
  <Paragraphs>173</Paragraphs>
  <Slides>54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2022-01-10T18:13:19Z</dcterms:modified>
</cp:coreProperties>
</file>